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1" r:id="rId4"/>
  </p:sldIdLst>
  <p:sldSz cx="12192000" cy="6858000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067"/>
    <a:srgbClr val="FD8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2" d="100"/>
          <a:sy n="72" d="100"/>
        </p:scale>
        <p:origin x="381" y="4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rgbClr val="153067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293C-354F-489C-9B28-EE5B15455F94}" type="datetimeFigureOut">
              <a:rPr lang="cs-CZ" smtClean="0"/>
              <a:t>27. 3. 2020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6A82-94BA-46B0-8891-A42D2D712D06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300" y="155633"/>
            <a:ext cx="5127762" cy="1430384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0" y="1879600"/>
            <a:ext cx="12204000" cy="0"/>
          </a:xfrm>
          <a:prstGeom prst="line">
            <a:avLst/>
          </a:prstGeom>
          <a:ln w="101600" cmpd="sng">
            <a:solidFill>
              <a:srgbClr val="FD8D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94" b="42685"/>
          <a:stretch/>
        </p:blipFill>
        <p:spPr>
          <a:xfrm>
            <a:off x="9220883" y="2927350"/>
            <a:ext cx="2966763" cy="39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18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293C-354F-489C-9B28-EE5B15455F94}" type="datetimeFigureOut">
              <a:rPr lang="cs-CZ" smtClean="0"/>
              <a:t>27. 3. 2020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6A82-94BA-46B0-8891-A42D2D712D0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174395"/>
            <a:ext cx="8991600" cy="460375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15306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-12000" y="927100"/>
            <a:ext cx="12204000" cy="0"/>
          </a:xfrm>
          <a:prstGeom prst="line">
            <a:avLst/>
          </a:prstGeom>
          <a:ln w="63500" cmpd="sng">
            <a:solidFill>
              <a:srgbClr val="FD8D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23366"/>
            <a:ext cx="2016262" cy="56243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94" b="42685"/>
          <a:stretch/>
        </p:blipFill>
        <p:spPr>
          <a:xfrm>
            <a:off x="9220883" y="2927350"/>
            <a:ext cx="2966763" cy="39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7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Century Gothic" panose="020B0502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293C-354F-489C-9B28-EE5B15455F94}" type="datetimeFigureOut">
              <a:rPr lang="cs-CZ" smtClean="0"/>
              <a:t>27. 3. 2020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6A82-94BA-46B0-8891-A42D2D712D0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 userDrawn="1"/>
        </p:nvSpPr>
        <p:spPr>
          <a:xfrm>
            <a:off x="469900" y="174395"/>
            <a:ext cx="8991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153067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-12000" y="927100"/>
            <a:ext cx="12204000" cy="0"/>
          </a:xfrm>
          <a:prstGeom prst="line">
            <a:avLst/>
          </a:prstGeom>
          <a:ln w="63500" cmpd="sng">
            <a:solidFill>
              <a:srgbClr val="FD8D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23366"/>
            <a:ext cx="2016262" cy="56243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94" b="42685"/>
          <a:stretch/>
        </p:blipFill>
        <p:spPr>
          <a:xfrm>
            <a:off x="9220883" y="2927350"/>
            <a:ext cx="2966763" cy="39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69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293C-354F-489C-9B28-EE5B15455F94}" type="datetimeFigureOut">
              <a:rPr lang="cs-CZ" smtClean="0"/>
              <a:t>27. 3. 2020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6A82-94BA-46B0-8891-A42D2D712D0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69900" y="148995"/>
            <a:ext cx="8991600" cy="460375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15306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-12000" y="927100"/>
            <a:ext cx="12204000" cy="0"/>
          </a:xfrm>
          <a:prstGeom prst="line">
            <a:avLst/>
          </a:prstGeom>
          <a:ln w="63500" cmpd="sng">
            <a:solidFill>
              <a:srgbClr val="FD8D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23366"/>
            <a:ext cx="2016262" cy="562434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94" b="42685"/>
          <a:stretch/>
        </p:blipFill>
        <p:spPr>
          <a:xfrm>
            <a:off x="9220883" y="2927350"/>
            <a:ext cx="2966763" cy="39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7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415293C-354F-489C-9B28-EE5B15455F94}" type="datetimeFigureOut">
              <a:rPr lang="cs-CZ" smtClean="0"/>
              <a:pPr/>
              <a:t>27. 3. 2020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EEC6A82-94BA-46B0-8891-A42D2D712D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9900" y="174395"/>
            <a:ext cx="8991600" cy="460375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15306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12000" y="927100"/>
            <a:ext cx="12204000" cy="0"/>
          </a:xfrm>
          <a:prstGeom prst="line">
            <a:avLst/>
          </a:prstGeom>
          <a:ln w="63500" cmpd="sng">
            <a:solidFill>
              <a:srgbClr val="FD8D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23366"/>
            <a:ext cx="2016262" cy="562434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94" b="42685"/>
          <a:stretch/>
        </p:blipFill>
        <p:spPr>
          <a:xfrm>
            <a:off x="9220883" y="2927350"/>
            <a:ext cx="2966763" cy="39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174395"/>
            <a:ext cx="8991600" cy="460375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15306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6A82-94BA-46B0-8891-A42D2D712D06}" type="slidenum">
              <a:rPr lang="cs-CZ" smtClean="0"/>
              <a:t>‹#›</a:t>
            </a:fld>
            <a:endParaRPr lang="cs-CZ"/>
          </a:p>
        </p:txBody>
      </p:sp>
      <p:cxnSp>
        <p:nvCxnSpPr>
          <p:cNvPr id="6" name="Přímá spojnice 5"/>
          <p:cNvCxnSpPr/>
          <p:nvPr userDrawn="1"/>
        </p:nvCxnSpPr>
        <p:spPr>
          <a:xfrm>
            <a:off x="-12000" y="927100"/>
            <a:ext cx="12204000" cy="0"/>
          </a:xfrm>
          <a:prstGeom prst="line">
            <a:avLst/>
          </a:prstGeom>
          <a:ln w="63500" cmpd="sng">
            <a:solidFill>
              <a:srgbClr val="FD8D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23366"/>
            <a:ext cx="2016262" cy="56243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94" b="42685"/>
          <a:stretch/>
        </p:blipFill>
        <p:spPr>
          <a:xfrm>
            <a:off x="9220883" y="2927350"/>
            <a:ext cx="2966763" cy="39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8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293C-354F-489C-9B28-EE5B15455F94}" type="datetimeFigureOut">
              <a:rPr lang="cs-CZ" smtClean="0"/>
              <a:t>27. 3. 2020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6A82-94BA-46B0-8891-A42D2D712D0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9900" y="174395"/>
            <a:ext cx="8991600" cy="460375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15306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6" name="Přímá spojnice 5"/>
          <p:cNvCxnSpPr/>
          <p:nvPr userDrawn="1"/>
        </p:nvCxnSpPr>
        <p:spPr>
          <a:xfrm>
            <a:off x="-12000" y="927100"/>
            <a:ext cx="12204000" cy="0"/>
          </a:xfrm>
          <a:prstGeom prst="line">
            <a:avLst/>
          </a:prstGeom>
          <a:ln w="63500" cmpd="sng">
            <a:solidFill>
              <a:srgbClr val="FD8D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23366"/>
            <a:ext cx="2016262" cy="56243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94" b="42685"/>
          <a:stretch/>
        </p:blipFill>
        <p:spPr>
          <a:xfrm>
            <a:off x="9220883" y="2927350"/>
            <a:ext cx="2966763" cy="39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8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415293C-354F-489C-9B28-EE5B15455F94}" type="datetimeFigureOut">
              <a:rPr lang="cs-CZ" smtClean="0"/>
              <a:pPr/>
              <a:t>27. 3. 2020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6EEC6A82-94BA-46B0-8891-A42D2D712D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48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mailto:psticker@neuronconsulting.com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749851" y="3014600"/>
            <a:ext cx="10899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153067"/>
                </a:solidFill>
                <a:latin typeface="Century Gothic" panose="020B0502020202020204" pitchFamily="34" charset="0"/>
              </a:rPr>
              <a:t>Interim </a:t>
            </a:r>
            <a:r>
              <a:rPr lang="en-GB" sz="5400" b="1" dirty="0">
                <a:solidFill>
                  <a:srgbClr val="153067"/>
                </a:solidFill>
                <a:latin typeface="Century Gothic" panose="020B0502020202020204" pitchFamily="34" charset="0"/>
              </a:rPr>
              <a:t>management</a:t>
            </a:r>
            <a:endParaRPr lang="cs-CZ" sz="5400" b="1" dirty="0">
              <a:solidFill>
                <a:srgbClr val="153067"/>
              </a:solidFill>
              <a:latin typeface="Century Gothic" panose="020B0502020202020204" pitchFamily="34" charset="0"/>
            </a:endParaRPr>
          </a:p>
          <a:p>
            <a:endParaRPr lang="en-GB" sz="3600" b="1" dirty="0">
              <a:solidFill>
                <a:srgbClr val="153067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79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9478" y="1245704"/>
            <a:ext cx="9730408" cy="51948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dirty="0"/>
              <a:t>We'll put an employee in your company for both a tailor maid managerial and specialist position. </a:t>
            </a: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dirty="0">
                <a:solidFill>
                  <a:srgbClr val="153067"/>
                </a:solidFill>
              </a:rPr>
              <a:t>Dosadíme do Vaší firmy člověka jak na manažerskou, tak specializovanou pozici na míru.</a:t>
            </a:r>
          </a:p>
          <a:p>
            <a:pPr marL="0" indent="0" algn="just">
              <a:buNone/>
            </a:pPr>
            <a:r>
              <a:rPr lang="en-GB" b="1" dirty="0"/>
              <a:t>Why choose our company?</a:t>
            </a:r>
          </a:p>
          <a:p>
            <a:pPr marL="0" indent="0" algn="just">
              <a:buNone/>
            </a:pPr>
            <a:r>
              <a:rPr lang="cs-CZ" b="1" dirty="0">
                <a:solidFill>
                  <a:srgbClr val="153067"/>
                </a:solidFill>
              </a:rPr>
              <a:t>Proč my?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dirty="0"/>
              <a:t>We work with managers and specialists who have the ability to quickly adapt and quickly achieve the expected performance </a:t>
            </a:r>
            <a:endParaRPr lang="en-GB" b="1" dirty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cs-CZ" dirty="0">
                <a:solidFill>
                  <a:srgbClr val="153067"/>
                </a:solidFill>
              </a:rPr>
              <a:t>Pracujeme s manažery a specialisty, kteří mají schopnost rychlé adaptace a rychle dosáhnou požadovaného výkonu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dirty="0"/>
              <a:t>Our specialists and managers will train your  staff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cs-CZ" dirty="0">
                <a:solidFill>
                  <a:srgbClr val="153067"/>
                </a:solidFill>
              </a:rPr>
              <a:t>Naši specialisté a manažeři vytrénují Vašeho (Vaše) zaměstnance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dirty="0"/>
              <a:t>We have long time experience in interim management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cs-CZ" dirty="0">
                <a:solidFill>
                  <a:srgbClr val="153067"/>
                </a:solidFill>
              </a:rPr>
              <a:t>Dlouhodobé zkušenosti s interim managementem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9478" y="280413"/>
            <a:ext cx="8991600" cy="460375"/>
          </a:xfrm>
        </p:spPr>
        <p:txBody>
          <a:bodyPr/>
          <a:lstStyle/>
          <a:p>
            <a:r>
              <a:rPr lang="cs-CZ" dirty="0"/>
              <a:t>Interim management</a:t>
            </a:r>
          </a:p>
        </p:txBody>
      </p:sp>
    </p:spTree>
    <p:extLst>
      <p:ext uri="{BB962C8B-B14F-4D97-AF65-F5344CB8AC3E}">
        <p14:creationId xmlns:p14="http://schemas.microsoft.com/office/powerpoint/2010/main" val="255050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42005" y="6176209"/>
            <a:ext cx="10198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153067"/>
                </a:solidFill>
                <a:latin typeface="Century Gothic" panose="020B0502020202020204" pitchFamily="34" charset="0"/>
              </a:rPr>
              <a:t>© 2017 NEURON CONSULTING, S.R.O.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36" y="3653611"/>
            <a:ext cx="4017182" cy="2207909"/>
          </a:xfrm>
          <a:prstGeom prst="rect">
            <a:avLst/>
          </a:prstGeom>
        </p:spPr>
      </p:pic>
      <p:grpSp>
        <p:nvGrpSpPr>
          <p:cNvPr id="5" name="Skupina 4"/>
          <p:cNvGrpSpPr/>
          <p:nvPr/>
        </p:nvGrpSpPr>
        <p:grpSpPr>
          <a:xfrm>
            <a:off x="5766252" y="2518411"/>
            <a:ext cx="2702061" cy="892553"/>
            <a:chOff x="680936" y="2178996"/>
            <a:chExt cx="2702061" cy="892553"/>
          </a:xfrm>
        </p:grpSpPr>
        <p:sp>
          <p:nvSpPr>
            <p:cNvPr id="6" name="TextovéPole 5"/>
            <p:cNvSpPr txBox="1"/>
            <p:nvPr/>
          </p:nvSpPr>
          <p:spPr>
            <a:xfrm>
              <a:off x="680936" y="2178996"/>
              <a:ext cx="219002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>
                  <a:solidFill>
                    <a:srgbClr val="153067"/>
                  </a:solidFill>
                </a:rPr>
                <a:t>MARKÉTA DŮBRAVOVÁ</a:t>
              </a:r>
            </a:p>
            <a:p>
              <a:r>
                <a:rPr lang="cs-CZ" sz="1100" dirty="0">
                  <a:solidFill>
                    <a:srgbClr val="FD8D30"/>
                  </a:solidFill>
                </a:rPr>
                <a:t>ředitelka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877183" y="2671439"/>
              <a:ext cx="25058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00" dirty="0">
                  <a:solidFill>
                    <a:srgbClr val="153067"/>
                  </a:solidFill>
                </a:rPr>
                <a:t>+420 725 012 799</a:t>
              </a:r>
            </a:p>
            <a:p>
              <a:r>
                <a:rPr lang="cs-CZ" sz="1000" dirty="0">
                  <a:solidFill>
                    <a:srgbClr val="153067"/>
                  </a:solidFill>
                </a:rPr>
                <a:t>mdubravova@neuronconsulting.com</a:t>
              </a:r>
            </a:p>
          </p:txBody>
        </p:sp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460" y="2901043"/>
              <a:ext cx="102723" cy="102723"/>
            </a:xfrm>
            <a:prstGeom prst="rect">
              <a:avLst/>
            </a:prstGeom>
          </p:spPr>
        </p:pic>
        <p:pic>
          <p:nvPicPr>
            <p:cNvPr id="9" name="Obráze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461" y="2739222"/>
              <a:ext cx="102723" cy="102723"/>
            </a:xfrm>
            <a:prstGeom prst="rect">
              <a:avLst/>
            </a:prstGeom>
          </p:spPr>
        </p:pic>
        <p:cxnSp>
          <p:nvCxnSpPr>
            <p:cNvPr id="10" name="Přímá spojnice 9"/>
            <p:cNvCxnSpPr/>
            <p:nvPr/>
          </p:nvCxnSpPr>
          <p:spPr>
            <a:xfrm flipV="1">
              <a:off x="774461" y="2663418"/>
              <a:ext cx="576000" cy="0"/>
            </a:xfrm>
            <a:prstGeom prst="line">
              <a:avLst/>
            </a:prstGeom>
            <a:ln w="25400" cmpd="sng">
              <a:solidFill>
                <a:srgbClr val="FD8D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/>
        </p:nvGrpSpPr>
        <p:grpSpPr>
          <a:xfrm>
            <a:off x="9016814" y="2489526"/>
            <a:ext cx="2723823" cy="1046311"/>
            <a:chOff x="680936" y="2178996"/>
            <a:chExt cx="2723823" cy="1046311"/>
          </a:xfrm>
        </p:grpSpPr>
        <p:sp>
          <p:nvSpPr>
            <p:cNvPr id="12" name="TextovéPole 11"/>
            <p:cNvSpPr txBox="1"/>
            <p:nvPr/>
          </p:nvSpPr>
          <p:spPr>
            <a:xfrm>
              <a:off x="680936" y="2178996"/>
              <a:ext cx="2723823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>
                  <a:solidFill>
                    <a:srgbClr val="153067"/>
                  </a:solidFill>
                </a:rPr>
                <a:t>VLASTIMIL MATÝSEK</a:t>
              </a:r>
            </a:p>
            <a:p>
              <a:r>
                <a:rPr lang="cs-CZ" sz="1100" dirty="0">
                  <a:solidFill>
                    <a:srgbClr val="FD8D30"/>
                  </a:solidFill>
                </a:rPr>
                <a:t>krizový manažer, projektový manažer</a:t>
              </a:r>
            </a:p>
            <a:p>
              <a:r>
                <a:rPr lang="cs-CZ" sz="1100" dirty="0">
                  <a:solidFill>
                    <a:srgbClr val="FD8D30"/>
                  </a:solidFill>
                </a:rPr>
                <a:t>konzultant </a:t>
              </a:r>
            </a:p>
            <a:p>
              <a:endParaRPr lang="cs-CZ" sz="1100" dirty="0">
                <a:solidFill>
                  <a:srgbClr val="FD8D30"/>
                </a:solidFill>
              </a:endParaRPr>
            </a:p>
            <a:p>
              <a:endParaRPr lang="cs-CZ" sz="1100" dirty="0">
                <a:solidFill>
                  <a:srgbClr val="FD8D30"/>
                </a:solidFill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948563" y="2825197"/>
              <a:ext cx="22797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00" dirty="0">
                  <a:solidFill>
                    <a:srgbClr val="153067"/>
                  </a:solidFill>
                </a:rPr>
                <a:t>+420 736 250 310	</a:t>
              </a:r>
            </a:p>
            <a:p>
              <a:r>
                <a:rPr lang="cs-CZ" sz="1000" dirty="0">
                  <a:solidFill>
                    <a:srgbClr val="153067"/>
                  </a:solidFill>
                </a:rPr>
                <a:t>vmatysek@neuronconsulting.com</a:t>
              </a:r>
            </a:p>
          </p:txBody>
        </p:sp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15" y="3053191"/>
              <a:ext cx="94269" cy="94269"/>
            </a:xfrm>
            <a:prstGeom prst="rect">
              <a:avLst/>
            </a:prstGeom>
          </p:spPr>
        </p:pic>
        <p:pic>
          <p:nvPicPr>
            <p:cNvPr id="15" name="Obrázek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461" y="2889042"/>
              <a:ext cx="102723" cy="102723"/>
            </a:xfrm>
            <a:prstGeom prst="rect">
              <a:avLst/>
            </a:prstGeom>
          </p:spPr>
        </p:pic>
        <p:cxnSp>
          <p:nvCxnSpPr>
            <p:cNvPr id="16" name="Přímá spojnice 15"/>
            <p:cNvCxnSpPr/>
            <p:nvPr/>
          </p:nvCxnSpPr>
          <p:spPr>
            <a:xfrm flipV="1">
              <a:off x="774458" y="2813168"/>
              <a:ext cx="1314000" cy="653"/>
            </a:xfrm>
            <a:prstGeom prst="line">
              <a:avLst/>
            </a:prstGeom>
            <a:ln w="25400" cmpd="sng">
              <a:solidFill>
                <a:srgbClr val="FD8D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Skupina 16"/>
          <p:cNvGrpSpPr/>
          <p:nvPr/>
        </p:nvGrpSpPr>
        <p:grpSpPr>
          <a:xfrm>
            <a:off x="5766252" y="3741904"/>
            <a:ext cx="2363828" cy="1231107"/>
            <a:chOff x="264319" y="5046034"/>
            <a:chExt cx="2363828" cy="1231107"/>
          </a:xfrm>
        </p:grpSpPr>
        <p:grpSp>
          <p:nvGrpSpPr>
            <p:cNvPr id="18" name="Skupina 17"/>
            <p:cNvGrpSpPr/>
            <p:nvPr/>
          </p:nvGrpSpPr>
          <p:grpSpPr>
            <a:xfrm>
              <a:off x="264319" y="5046034"/>
              <a:ext cx="2363828" cy="1231107"/>
              <a:chOff x="680936" y="2178996"/>
              <a:chExt cx="2363828" cy="1231107"/>
            </a:xfrm>
          </p:grpSpPr>
          <p:sp>
            <p:nvSpPr>
              <p:cNvPr id="20" name="TextovéPole 19"/>
              <p:cNvSpPr txBox="1"/>
              <p:nvPr/>
            </p:nvSpPr>
            <p:spPr>
              <a:xfrm>
                <a:off x="680936" y="2178996"/>
                <a:ext cx="2363147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400" dirty="0">
                    <a:solidFill>
                      <a:srgbClr val="153067"/>
                    </a:solidFill>
                  </a:rPr>
                  <a:t>PAUL STICKER</a:t>
                </a:r>
              </a:p>
              <a:p>
                <a:r>
                  <a:rPr lang="cs-CZ" sz="1100" dirty="0">
                    <a:solidFill>
                      <a:srgbClr val="FD8D30"/>
                    </a:solidFill>
                  </a:rPr>
                  <a:t>Partner - německy mluvící země</a:t>
                </a:r>
              </a:p>
            </p:txBody>
          </p:sp>
          <p:sp>
            <p:nvSpPr>
              <p:cNvPr id="21" name="TextovéPole 20"/>
              <p:cNvSpPr txBox="1"/>
              <p:nvPr/>
            </p:nvSpPr>
            <p:spPr>
              <a:xfrm>
                <a:off x="877183" y="2671439"/>
                <a:ext cx="2167581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000" dirty="0">
                    <a:solidFill>
                      <a:srgbClr val="153067"/>
                    </a:solidFill>
                  </a:rPr>
                  <a:t>+43 699 19 47 52 15	</a:t>
                </a:r>
              </a:p>
              <a:p>
                <a:r>
                  <a:rPr lang="cs-CZ" sz="1000" dirty="0">
                    <a:solidFill>
                      <a:srgbClr val="153067"/>
                    </a:solidFill>
                    <a:hlinkClick r:id="rId5"/>
                  </a:rPr>
                  <a:t>psticker@neuronconsulting.com</a:t>
                </a:r>
                <a:endParaRPr lang="cs-CZ" sz="1000" dirty="0">
                  <a:solidFill>
                    <a:srgbClr val="153067"/>
                  </a:solidFill>
                </a:endParaRPr>
              </a:p>
              <a:p>
                <a:endParaRPr lang="cs-CZ" sz="200" dirty="0">
                  <a:solidFill>
                    <a:srgbClr val="153067"/>
                  </a:solidFill>
                </a:endParaRPr>
              </a:p>
              <a:p>
                <a:r>
                  <a:rPr lang="de-DE" sz="1000" dirty="0">
                    <a:solidFill>
                      <a:srgbClr val="153067"/>
                    </a:solidFill>
                  </a:rPr>
                  <a:t>Ludwig-Kaiser-</a:t>
                </a:r>
                <a:r>
                  <a:rPr lang="de-DE" sz="1000" dirty="0" err="1">
                    <a:solidFill>
                      <a:srgbClr val="153067"/>
                    </a:solidFill>
                  </a:rPr>
                  <a:t>Strasse</a:t>
                </a:r>
                <a:r>
                  <a:rPr lang="de-DE" sz="1000" dirty="0">
                    <a:solidFill>
                      <a:srgbClr val="153067"/>
                    </a:solidFill>
                  </a:rPr>
                  <a:t> 24</a:t>
                </a:r>
              </a:p>
              <a:p>
                <a:r>
                  <a:rPr lang="de-DE" sz="1000" dirty="0">
                    <a:solidFill>
                      <a:srgbClr val="153067"/>
                    </a:solidFill>
                  </a:rPr>
                  <a:t>3021 Pressbaum Osterreich</a:t>
                </a:r>
              </a:p>
            </p:txBody>
          </p:sp>
          <p:pic>
            <p:nvPicPr>
              <p:cNvPr id="22" name="Obrázek 2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4460" y="2901043"/>
                <a:ext cx="102723" cy="102723"/>
              </a:xfrm>
              <a:prstGeom prst="rect">
                <a:avLst/>
              </a:prstGeom>
            </p:spPr>
          </p:pic>
          <p:pic>
            <p:nvPicPr>
              <p:cNvPr id="23" name="Obrázek 2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4461" y="2739222"/>
                <a:ext cx="102723" cy="102723"/>
              </a:xfrm>
              <a:prstGeom prst="rect">
                <a:avLst/>
              </a:prstGeom>
            </p:spPr>
          </p:pic>
          <p:cxnSp>
            <p:nvCxnSpPr>
              <p:cNvPr id="24" name="Přímá spojnice 23"/>
              <p:cNvCxnSpPr/>
              <p:nvPr/>
            </p:nvCxnSpPr>
            <p:spPr>
              <a:xfrm flipV="1">
                <a:off x="774461" y="2666079"/>
                <a:ext cx="2160000" cy="653"/>
              </a:xfrm>
              <a:prstGeom prst="line">
                <a:avLst/>
              </a:prstGeom>
              <a:ln w="25400" cmpd="sng">
                <a:solidFill>
                  <a:srgbClr val="FD8D3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9" name="Obrázek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175" y="5951569"/>
              <a:ext cx="130059" cy="130059"/>
            </a:xfrm>
            <a:prstGeom prst="rect">
              <a:avLst/>
            </a:prstGeom>
          </p:spPr>
        </p:pic>
      </p:grpSp>
      <p:grpSp>
        <p:nvGrpSpPr>
          <p:cNvPr id="25" name="Skupina 24"/>
          <p:cNvGrpSpPr/>
          <p:nvPr/>
        </p:nvGrpSpPr>
        <p:grpSpPr>
          <a:xfrm>
            <a:off x="148480" y="2179760"/>
            <a:ext cx="2541695" cy="1005273"/>
            <a:chOff x="264319" y="1248876"/>
            <a:chExt cx="2541695" cy="1005273"/>
          </a:xfrm>
        </p:grpSpPr>
        <p:grpSp>
          <p:nvGrpSpPr>
            <p:cNvPr id="26" name="Skupina 25"/>
            <p:cNvGrpSpPr/>
            <p:nvPr/>
          </p:nvGrpSpPr>
          <p:grpSpPr>
            <a:xfrm>
              <a:off x="264319" y="1248876"/>
              <a:ext cx="2541695" cy="1005273"/>
              <a:chOff x="680936" y="2178996"/>
              <a:chExt cx="2541695" cy="1005273"/>
            </a:xfrm>
          </p:grpSpPr>
          <p:sp>
            <p:nvSpPr>
              <p:cNvPr id="28" name="TextovéPole 27"/>
              <p:cNvSpPr txBox="1"/>
              <p:nvPr/>
            </p:nvSpPr>
            <p:spPr>
              <a:xfrm>
                <a:off x="680936" y="2178996"/>
                <a:ext cx="22429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400" dirty="0">
                    <a:solidFill>
                      <a:srgbClr val="153067"/>
                    </a:solidFill>
                  </a:rPr>
                  <a:t>Neuron </a:t>
                </a:r>
                <a:r>
                  <a:rPr lang="cs-CZ" sz="1400" dirty="0" err="1">
                    <a:solidFill>
                      <a:srgbClr val="153067"/>
                    </a:solidFill>
                  </a:rPr>
                  <a:t>consulting</a:t>
                </a:r>
                <a:r>
                  <a:rPr lang="cs-CZ" sz="1400" dirty="0">
                    <a:solidFill>
                      <a:srgbClr val="153067"/>
                    </a:solidFill>
                  </a:rPr>
                  <a:t>, s.r.o.</a:t>
                </a:r>
              </a:p>
            </p:txBody>
          </p:sp>
          <p:sp>
            <p:nvSpPr>
              <p:cNvPr id="29" name="TextovéPole 28"/>
              <p:cNvSpPr txBox="1"/>
              <p:nvPr/>
            </p:nvSpPr>
            <p:spPr>
              <a:xfrm>
                <a:off x="825821" y="2507161"/>
                <a:ext cx="2396810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cs-CZ" sz="200" dirty="0">
                  <a:solidFill>
                    <a:srgbClr val="153067"/>
                  </a:solidFill>
                </a:endParaRPr>
              </a:p>
              <a:p>
                <a:r>
                  <a:rPr lang="cs-CZ" sz="1000" dirty="0">
                    <a:solidFill>
                      <a:srgbClr val="153067"/>
                    </a:solidFill>
                  </a:rPr>
                  <a:t>Kratochvílova 562/1, 702 00 Ostrava</a:t>
                </a:r>
              </a:p>
              <a:p>
                <a:endParaRPr lang="cs-CZ" sz="500" dirty="0">
                  <a:solidFill>
                    <a:srgbClr val="153067"/>
                  </a:solidFill>
                </a:endParaRPr>
              </a:p>
              <a:p>
                <a:r>
                  <a:rPr lang="cs-CZ" sz="1000" dirty="0">
                    <a:solidFill>
                      <a:srgbClr val="153067"/>
                    </a:solidFill>
                  </a:rPr>
                  <a:t>IČO: 27781518</a:t>
                </a:r>
              </a:p>
              <a:p>
                <a:r>
                  <a:rPr lang="cs-CZ" sz="1000" dirty="0">
                    <a:solidFill>
                      <a:srgbClr val="153067"/>
                    </a:solidFill>
                  </a:rPr>
                  <a:t>DIČ: CZ27781518</a:t>
                </a:r>
              </a:p>
            </p:txBody>
          </p:sp>
          <p:cxnSp>
            <p:nvCxnSpPr>
              <p:cNvPr id="30" name="Přímá spojnice 29"/>
              <p:cNvCxnSpPr/>
              <p:nvPr/>
            </p:nvCxnSpPr>
            <p:spPr>
              <a:xfrm flipV="1">
                <a:off x="774461" y="2487512"/>
                <a:ext cx="2052000" cy="653"/>
              </a:xfrm>
              <a:prstGeom prst="line">
                <a:avLst/>
              </a:prstGeom>
              <a:ln w="25400" cmpd="sng">
                <a:solidFill>
                  <a:srgbClr val="FD8D3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175" y="1676421"/>
              <a:ext cx="130059" cy="1300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4615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euro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A9E792CF-FA75-4F07-9329-31942A21D9F3}" vid="{D1DC1672-6402-4BC4-B2F8-74903DB36E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- šablona-2</Template>
  <TotalTime>411</TotalTime>
  <Words>170</Words>
  <Application>Microsoft Office PowerPoint</Application>
  <PresentationFormat>Širokoúhlá obrazovka</PresentationFormat>
  <Paragraphs>35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Courier New</vt:lpstr>
      <vt:lpstr>Motiv Office</vt:lpstr>
      <vt:lpstr>Prezentace aplikace PowerPoint</vt:lpstr>
      <vt:lpstr>Interim management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WINDOWS10</dc:creator>
  <cp:lastModifiedBy>WINDOWS10</cp:lastModifiedBy>
  <cp:revision>18</cp:revision>
  <dcterms:created xsi:type="dcterms:W3CDTF">2020-03-23T11:24:00Z</dcterms:created>
  <dcterms:modified xsi:type="dcterms:W3CDTF">2020-03-27T21:19:12Z</dcterms:modified>
</cp:coreProperties>
</file>